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304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5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81E0-BAD1-464E-BF5F-3C81529C9E4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gulla@barnegatschool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85752"/>
            <a:ext cx="4238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Mrs. Gulla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1381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My name is Mrs. Gulla and I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am so excited to be teaching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at </a:t>
            </a:r>
            <a:r>
              <a:rPr lang="en-US" sz="1200" dirty="0" smtClean="0">
                <a:latin typeface="Century Gothic" panose="020B0502020202020204" pitchFamily="34" charset="0"/>
              </a:rPr>
              <a:t>the Lillian </a:t>
            </a:r>
            <a:r>
              <a:rPr lang="en-US" sz="1200" dirty="0" err="1" smtClean="0">
                <a:latin typeface="Century Gothic" panose="020B0502020202020204" pitchFamily="34" charset="0"/>
              </a:rPr>
              <a:t>Dunfee</a:t>
            </a:r>
            <a:r>
              <a:rPr lang="en-US" sz="1200" dirty="0" smtClean="0">
                <a:latin typeface="Century Gothic" panose="020B0502020202020204" pitchFamily="34" charset="0"/>
              </a:rPr>
              <a:t> School and to be </a:t>
            </a:r>
            <a:r>
              <a:rPr lang="en-US" sz="1200" dirty="0">
                <a:latin typeface="Century Gothic" panose="020B0502020202020204" pitchFamily="34" charset="0"/>
              </a:rPr>
              <a:t>working with </a:t>
            </a:r>
            <a:r>
              <a:rPr lang="en-US" sz="1200" dirty="0" smtClean="0">
                <a:latin typeface="Century Gothic" panose="020B0502020202020204" pitchFamily="34" charset="0"/>
              </a:rPr>
              <a:t>your children! </a:t>
            </a:r>
            <a:r>
              <a:rPr lang="en-US" sz="1200" dirty="0">
                <a:latin typeface="Century Gothic" panose="020B0502020202020204" pitchFamily="34" charset="0"/>
              </a:rPr>
              <a:t>I </a:t>
            </a:r>
            <a:r>
              <a:rPr lang="en-US" sz="1200" dirty="0" smtClean="0">
                <a:latin typeface="Century Gothic" panose="020B0502020202020204" pitchFamily="34" charset="0"/>
              </a:rPr>
              <a:t>have been teaching </a:t>
            </a:r>
            <a:r>
              <a:rPr lang="en-US" sz="1200" dirty="0">
                <a:latin typeface="Century Gothic" panose="020B0502020202020204" pitchFamily="34" charset="0"/>
              </a:rPr>
              <a:t>preschool for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over </a:t>
            </a:r>
            <a:r>
              <a:rPr lang="en-US" sz="1200" dirty="0" smtClean="0">
                <a:latin typeface="Century Gothic" panose="020B0502020202020204" pitchFamily="34" charset="0"/>
              </a:rPr>
              <a:t>11 years and love it! 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I am a mother of three and I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enjoy spending time with my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family, going to the beach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and playing with my dog,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Murphy. I can’t wait for this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year to begin. We have lots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of fun things planned.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2077" y="353279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  <a:hlinkClick r:id="rId3"/>
              </a:rPr>
              <a:t>Dgulla@barnegatschools.com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OR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REMIND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7935" y="5715000"/>
            <a:ext cx="24342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BOOK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Charlotte’s Web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PLACE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IRELAND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COLOR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BLUE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SPORT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FOOTBALL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FOOD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SCALLOPS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73914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I am a graduate of Kutztown University and have a Bachelor of Science degree in Elementary Education.  I have taught first grade, kindergarten and preschool.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7200"/>
            <a:ext cx="1447800" cy="19302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1865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129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Shana</dc:creator>
  <cp:lastModifiedBy>Dennis Gulla</cp:lastModifiedBy>
  <cp:revision>8</cp:revision>
  <dcterms:created xsi:type="dcterms:W3CDTF">2017-07-02T15:57:11Z</dcterms:created>
  <dcterms:modified xsi:type="dcterms:W3CDTF">2020-08-16T19:58:41Z</dcterms:modified>
</cp:coreProperties>
</file>